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801600" cy="9601200" type="A3"/>
  <p:notesSz cx="6858000" cy="9144000"/>
  <p:defaultTextStyle>
    <a:defPPr>
      <a:defRPr lang="it-IT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062" y="-66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A08F9-38C6-418C-AC8B-927ED7E28EA8}" type="datetimeFigureOut">
              <a:rPr lang="it-IT" smtClean="0"/>
              <a:pPr/>
              <a:t>07/05/2019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CBB37-6893-431C-A6A8-422053C7085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A08F9-38C6-418C-AC8B-927ED7E28EA8}" type="datetimeFigureOut">
              <a:rPr lang="it-IT" smtClean="0"/>
              <a:pPr/>
              <a:t>07/05/2019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CBB37-6893-431C-A6A8-422053C7085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A08F9-38C6-418C-AC8B-927ED7E28EA8}" type="datetimeFigureOut">
              <a:rPr lang="it-IT" smtClean="0"/>
              <a:pPr/>
              <a:t>07/05/2019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CBB37-6893-431C-A6A8-422053C7085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A08F9-38C6-418C-AC8B-927ED7E28EA8}" type="datetimeFigureOut">
              <a:rPr lang="it-IT" smtClean="0"/>
              <a:pPr/>
              <a:t>07/05/2019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CBB37-6893-431C-A6A8-422053C7085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A08F9-38C6-418C-AC8B-927ED7E28EA8}" type="datetimeFigureOut">
              <a:rPr lang="it-IT" smtClean="0"/>
              <a:pPr/>
              <a:t>07/05/2019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CBB37-6893-431C-A6A8-422053C7085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A08F9-38C6-418C-AC8B-927ED7E28EA8}" type="datetimeFigureOut">
              <a:rPr lang="it-IT" smtClean="0"/>
              <a:pPr/>
              <a:t>07/05/2019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CBB37-6893-431C-A6A8-422053C7085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A08F9-38C6-418C-AC8B-927ED7E28EA8}" type="datetimeFigureOut">
              <a:rPr lang="it-IT" smtClean="0"/>
              <a:pPr/>
              <a:t>07/05/2019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CBB37-6893-431C-A6A8-422053C7085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A08F9-38C6-418C-AC8B-927ED7E28EA8}" type="datetimeFigureOut">
              <a:rPr lang="it-IT" smtClean="0"/>
              <a:pPr/>
              <a:t>07/05/2019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CBB37-6893-431C-A6A8-422053C7085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A08F9-38C6-418C-AC8B-927ED7E28EA8}" type="datetimeFigureOut">
              <a:rPr lang="it-IT" smtClean="0"/>
              <a:pPr/>
              <a:t>07/05/2019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CBB37-6893-431C-A6A8-422053C7085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A08F9-38C6-418C-AC8B-927ED7E28EA8}" type="datetimeFigureOut">
              <a:rPr lang="it-IT" smtClean="0"/>
              <a:pPr/>
              <a:t>07/05/2019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CBB37-6893-431C-A6A8-422053C7085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A08F9-38C6-418C-AC8B-927ED7E28EA8}" type="datetimeFigureOut">
              <a:rPr lang="it-IT" smtClean="0"/>
              <a:pPr/>
              <a:t>07/05/2019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CBB37-6893-431C-A6A8-422053C7085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A08F9-38C6-418C-AC8B-927ED7E28EA8}" type="datetimeFigureOut">
              <a:rPr lang="it-IT" smtClean="0"/>
              <a:pPr/>
              <a:t>07/05/2019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CBB37-6893-431C-A6A8-422053C70850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/>
          <p:nvPr/>
        </p:nvPicPr>
        <p:blipFill>
          <a:blip r:embed="rId2" cstate="print"/>
          <a:srcRect l="32276"/>
          <a:stretch>
            <a:fillRect/>
          </a:stretch>
        </p:blipFill>
        <p:spPr>
          <a:xfrm>
            <a:off x="0" y="8086748"/>
            <a:ext cx="12801600" cy="1285884"/>
          </a:xfrm>
          <a:prstGeom prst="rect">
            <a:avLst/>
          </a:prstGeom>
        </p:spPr>
      </p:pic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1185826" y="5598686"/>
            <a:ext cx="10401373" cy="1845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1800" b="1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PSR </a:t>
            </a:r>
            <a:r>
              <a:rPr lang="it-IT" sz="1800" b="1" dirty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MARCHE 2014 – 2020 </a:t>
            </a:r>
          </a:p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it-IT" sz="1700" b="1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Sottomisura </a:t>
            </a:r>
            <a:r>
              <a:rPr lang="it-IT" sz="1700" b="1" dirty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16.1 - Sostegno alla creazione e al funzionamento di Gruppi Operativi del PEI </a:t>
            </a:r>
            <a:endParaRPr lang="it-IT" sz="1700" b="1" dirty="0" smtClean="0">
              <a:solidFill>
                <a:srgbClr val="000000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it-IT" sz="1700" b="1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Azione </a:t>
            </a:r>
            <a:r>
              <a:rPr lang="it-IT" sz="1700" b="1" dirty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2 “Finanziamento dei Gruppi Operativi</a:t>
            </a:r>
            <a:r>
              <a:rPr lang="it-IT" sz="1800" b="1" dirty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”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1400" b="1" dirty="0">
                <a:solidFill>
                  <a:srgbClr val="000000"/>
                </a:solidFill>
                <a:latin typeface="Garamond" pitchFamily="18" charset="0"/>
                <a:ea typeface="Calibri" pitchFamily="34" charset="0"/>
                <a:cs typeface="Verdana" pitchFamily="34" charset="0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1400" dirty="0">
                <a:latin typeface="Arial" pitchFamily="34" charset="0"/>
                <a:cs typeface="Arial" pitchFamily="34" charset="0"/>
              </a:rPr>
              <a:t>FEASR - Fondo europeo agricolo per lo sviluppo rurale: l’Europa investe nelle zone rurali</a:t>
            </a:r>
            <a:endParaRPr lang="it-IT" sz="1400" b="1" dirty="0">
              <a:solidFill>
                <a:srgbClr val="000000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it-IT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2900338" y="2014518"/>
            <a:ext cx="7100937" cy="2960811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it-IT" dirty="0" smtClean="0"/>
              <a:t>L’AZIENDA</a:t>
            </a:r>
          </a:p>
          <a:p>
            <a:pPr algn="ctr"/>
            <a:r>
              <a:rPr lang="it-IT" sz="4800" dirty="0" smtClean="0"/>
              <a:t>Mario Rossi</a:t>
            </a:r>
            <a:endParaRPr lang="it-IT" sz="4800" dirty="0"/>
          </a:p>
          <a:p>
            <a:pPr algn="ctr"/>
            <a:r>
              <a:rPr lang="it-IT" dirty="0" smtClean="0"/>
              <a:t>partecipa al Gruppo Operativo:</a:t>
            </a:r>
          </a:p>
          <a:p>
            <a:pPr algn="ctr"/>
            <a:r>
              <a:rPr kumimoji="0" lang="it-IT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……………………………………………………</a:t>
            </a:r>
            <a:r>
              <a:rPr kumimoji="0" lang="it-IT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.</a:t>
            </a:r>
          </a:p>
          <a:p>
            <a:pPr algn="ctr"/>
            <a:endParaRPr lang="it-IT" sz="1100" i="1" dirty="0" smtClean="0">
              <a:cs typeface="Times New Roman" pitchFamily="18" charset="0"/>
            </a:endParaRPr>
          </a:p>
          <a:p>
            <a:pPr algn="ctr"/>
            <a:r>
              <a:rPr lang="it-IT" i="1" dirty="0" smtClean="0">
                <a:cs typeface="Times New Roman" pitchFamily="18" charset="0"/>
              </a:rPr>
              <a:t>Per la realizzazione del progetto innovativo:</a:t>
            </a:r>
          </a:p>
          <a:p>
            <a:pPr algn="ctr"/>
            <a:r>
              <a:rPr lang="it-IT" i="1" dirty="0" err="1" smtClean="0">
                <a:cs typeface="Times New Roman" pitchFamily="18" charset="0"/>
              </a:rPr>
              <a:t>…………………………………………………………………………</a:t>
            </a:r>
            <a:r>
              <a:rPr lang="it-IT" i="1" dirty="0" smtClean="0">
                <a:cs typeface="Times New Roman" pitchFamily="18" charset="0"/>
              </a:rPr>
              <a:t>..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5114916" y="4926477"/>
            <a:ext cx="2800370" cy="517065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r>
              <a:rPr lang="it-IT" dirty="0" smtClean="0"/>
              <a:t>Cofinanziato </a:t>
            </a:r>
            <a:r>
              <a:rPr lang="it-IT" dirty="0" smtClean="0"/>
              <a:t>dal: </a:t>
            </a:r>
            <a:endParaRPr lang="it-IT" dirty="0"/>
          </a:p>
        </p:txBody>
      </p:sp>
      <p:pic>
        <p:nvPicPr>
          <p:cNvPr id="1026" name="Picture 2" descr="Risultati immagini per VIVI una nuova stagione PSR MARCHE"/>
          <p:cNvPicPr>
            <a:picLocks noChangeAspect="1" noChangeArrowheads="1"/>
          </p:cNvPicPr>
          <p:nvPr/>
        </p:nvPicPr>
        <p:blipFill>
          <a:blip r:embed="rId3"/>
          <a:srcRect r="69298"/>
          <a:stretch>
            <a:fillRect/>
          </a:stretch>
        </p:blipFill>
        <p:spPr bwMode="auto">
          <a:xfrm>
            <a:off x="1257264" y="441951"/>
            <a:ext cx="2500330" cy="1051116"/>
          </a:xfrm>
          <a:prstGeom prst="rect">
            <a:avLst/>
          </a:prstGeom>
          <a:noFill/>
        </p:spPr>
      </p:pic>
      <p:pic>
        <p:nvPicPr>
          <p:cNvPr id="8" name="Picture 2" descr="Risultati immagini per VIVI una nuova stagione PSR MARCHE"/>
          <p:cNvPicPr>
            <a:picLocks noChangeAspect="1" noChangeArrowheads="1"/>
          </p:cNvPicPr>
          <p:nvPr/>
        </p:nvPicPr>
        <p:blipFill>
          <a:blip r:embed="rId3"/>
          <a:srcRect l="44737"/>
          <a:stretch>
            <a:fillRect/>
          </a:stretch>
        </p:blipFill>
        <p:spPr bwMode="auto">
          <a:xfrm>
            <a:off x="8543939" y="442883"/>
            <a:ext cx="3444119" cy="11430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63</Words>
  <Application>Microsoft Office PowerPoint</Application>
  <PresentationFormat>Formato A3 (297x420 mm)</PresentationFormat>
  <Paragraphs>13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ugo_testa</dc:creator>
  <cp:lastModifiedBy>raffaella_coen</cp:lastModifiedBy>
  <cp:revision>12</cp:revision>
  <dcterms:created xsi:type="dcterms:W3CDTF">2019-02-05T12:13:08Z</dcterms:created>
  <dcterms:modified xsi:type="dcterms:W3CDTF">2019-05-07T14:31:03Z</dcterms:modified>
</cp:coreProperties>
</file>